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</p:sldMasterIdLst>
  <p:notesMasterIdLst>
    <p:notesMasterId r:id="rId13"/>
  </p:notesMasterIdLst>
  <p:sldIdLst>
    <p:sldId id="264" r:id="rId2"/>
    <p:sldId id="268" r:id="rId3"/>
    <p:sldId id="263" r:id="rId4"/>
    <p:sldId id="258" r:id="rId5"/>
    <p:sldId id="260" r:id="rId6"/>
    <p:sldId id="261" r:id="rId7"/>
    <p:sldId id="259" r:id="rId8"/>
    <p:sldId id="262" r:id="rId9"/>
    <p:sldId id="266" r:id="rId10"/>
    <p:sldId id="267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0D5E4-92C8-43FC-937A-9520D1DC842A}" v="64" dt="2023-07-17T16:22:23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E93AF-2523-4C40-AB24-CF82FA300954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A1AD3-A1C4-4431-B29E-63DFEC7DF5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784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1AD3-A1C4-4431-B29E-63DFEC7DF5C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275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/>
              <a:t>I love MHs and would like nothing more than to be helping create new ones</a:t>
            </a:r>
          </a:p>
          <a:p>
            <a:r>
              <a:rPr lang="en-GB" sz="1400" dirty="0"/>
              <a:t>HOWEVER</a:t>
            </a:r>
          </a:p>
          <a:p>
            <a:r>
              <a:rPr lang="en-GB" sz="1400" dirty="0"/>
              <a:t>I also am a realist and recognise that with our shrinking numbers since the 1960s we have too many buildings and will need to find other uses for many of them.</a:t>
            </a:r>
          </a:p>
          <a:p>
            <a:endParaRPr lang="en-GB" sz="1400" dirty="0"/>
          </a:p>
          <a:p>
            <a:r>
              <a:rPr lang="en-GB" sz="1400" dirty="0"/>
              <a:t>Sad but also a real opportunity.</a:t>
            </a:r>
          </a:p>
          <a:p>
            <a:endParaRPr lang="en-GB" sz="1400" dirty="0"/>
          </a:p>
          <a:p>
            <a:r>
              <a:rPr lang="en-GB" sz="1400" dirty="0"/>
              <a:t>Buildings are complicated and expensive and so take time to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1AD3-A1C4-4431-B29E-63DFEC7DF5C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95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/>
              <a:t>I love Meeting Houses for what they are and more importantly what they provide to the community around them.</a:t>
            </a:r>
          </a:p>
          <a:p>
            <a:endParaRPr lang="en-GB" sz="1400" dirty="0"/>
          </a:p>
          <a:p>
            <a:r>
              <a:rPr lang="en-GB" sz="1400" dirty="0"/>
              <a:t>They can and should be </a:t>
            </a:r>
            <a:r>
              <a:rPr lang="en-GB" sz="1400" b="1" dirty="0"/>
              <a:t>beacons</a:t>
            </a:r>
            <a:r>
              <a:rPr lang="en-GB" sz="1400" dirty="0"/>
              <a:t> of our worship and witness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1AD3-A1C4-4431-B29E-63DFEC7DF5C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009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/>
              <a:t>If we are to meet together in worship as the core of our being a Quaker community then we will need buildings to meet in.</a:t>
            </a:r>
          </a:p>
          <a:p>
            <a:endParaRPr lang="en-GB" sz="1400" dirty="0"/>
          </a:p>
          <a:p>
            <a:r>
              <a:rPr lang="en-GB" sz="1400" dirty="0"/>
              <a:t>Many of these buildings are and will continue to be owned by us as Quaker Meeting Houses.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1AD3-A1C4-4431-B29E-63DFEC7DF5C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776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1AD3-A1C4-4431-B29E-63DFEC7DF5C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969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1AD3-A1C4-4431-B29E-63DFEC7DF5C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33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/>
              <a:t>Me:</a:t>
            </a:r>
          </a:p>
          <a:p>
            <a:endParaRPr lang="en-GB" sz="1400" dirty="0"/>
          </a:p>
          <a:p>
            <a:r>
              <a:rPr lang="en-GB" sz="1400" dirty="0"/>
              <a:t>Civil Engineering degree</a:t>
            </a:r>
          </a:p>
          <a:p>
            <a:r>
              <a:rPr lang="en-GB" sz="1400" dirty="0"/>
              <a:t>Masters in Energy and Environmental issues in the built environment</a:t>
            </a:r>
          </a:p>
          <a:p>
            <a:r>
              <a:rPr lang="en-GB" sz="1400" dirty="0"/>
              <a:t>15 years as a building engineer and surveyor</a:t>
            </a:r>
          </a:p>
          <a:p>
            <a:r>
              <a:rPr lang="en-GB" sz="1400" dirty="0"/>
              <a:t>17 years as manager of SWM/LQPT maintaining the 30 odd Meeting Houses in London  - </a:t>
            </a:r>
            <a:r>
              <a:rPr lang="en-GB" sz="1400" dirty="0" err="1"/>
              <a:t>inc</a:t>
            </a:r>
            <a:r>
              <a:rPr lang="en-GB" sz="1400" dirty="0"/>
              <a:t> significantly improving the energy efficiency, building 2 new state of the art and building up reserves from 0 - £5m</a:t>
            </a:r>
          </a:p>
          <a:p>
            <a:endParaRPr lang="en-GB" sz="1400" dirty="0"/>
          </a:p>
          <a:p>
            <a:r>
              <a:rPr lang="en-GB" sz="1400" dirty="0"/>
              <a:t>Lifelong Quaker – Southampton, National and international.</a:t>
            </a:r>
          </a:p>
          <a:p>
            <a:endParaRPr lang="en-GB" sz="1400" dirty="0"/>
          </a:p>
          <a:p>
            <a:r>
              <a:rPr lang="en-GB" sz="1400" dirty="0"/>
              <a:t>Live in Hackney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1AD3-A1C4-4431-B29E-63DFEC7DF5C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66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1AD3-A1C4-4431-B29E-63DFEC7DF5C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531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/>
              <a:t>How we own, maintain and use our buildings is intricately bound in to who we are.</a:t>
            </a:r>
          </a:p>
          <a:p>
            <a:endParaRPr lang="en-GB" sz="1400" dirty="0"/>
          </a:p>
          <a:p>
            <a:r>
              <a:rPr lang="en-GB" sz="1400" dirty="0"/>
              <a:t>These three are perhaps the most obviously connected to our MHs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1AD3-A1C4-4431-B29E-63DFEC7DF5C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175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1AD3-A1C4-4431-B29E-63DFEC7DF5C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89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563-3C0C-4F67-AF31-B0D51EC1A3B2}" type="datetime1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17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BFE8E-1099-4592-B044-4C529D67DB9B}" type="datetime1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80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9A42-D409-4E1D-AAFA-83F0882C5215}" type="datetime1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17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F736-7388-46BC-88A5-1557A6BDB8F6}" type="datetime1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49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FE50-3958-4ED1-8F23-608DCF838D50}" type="datetime1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85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DF54-5880-4E09-8CDD-9FA9ED8D2E7C}" type="datetime1">
              <a:rPr lang="en-GB" smtClean="0"/>
              <a:t>08/08/2023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66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1C40-2EF0-4CC9-81A5-491BC2C1831C}" type="datetime1">
              <a:rPr lang="en-GB" smtClean="0"/>
              <a:t>08/08/2023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04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552FA-39EF-4691-990D-13E1BCFB0C7E}" type="datetime1">
              <a:rPr lang="en-GB" smtClean="0"/>
              <a:t>08/08/2023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251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DF3B-350D-4BA6-99BE-80369955A1A1}" type="datetime1">
              <a:rPr lang="en-GB" smtClean="0"/>
              <a:t>08/08/2023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2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A680-A0CB-4AC0-88B7-F61AE87CA1A6}" type="datetime1">
              <a:rPr lang="en-GB" smtClean="0"/>
              <a:t>08/08/2023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33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B58EF-9014-4455-948E-E1BFFAE5E474}" type="datetime1">
              <a:rPr lang="en-GB" smtClean="0"/>
              <a:t>08/08/2023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15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F002C-21BA-4209-A5AD-5E22714219E9}" type="datetime1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John Dash MHM Leeds 18/07/23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E7E5B-6640-40AF-AEA4-B96026426F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7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19F547-58A9-5DDD-6567-B2BB82547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GB" sz="7200" dirty="0"/>
              <a:t>Meeting House Matters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92C6081-2522-4227-3E45-78E5210B7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en-GB" sz="2800"/>
              <a:t>Leeds 18/07/2023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02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F988A3E-F452-4492-303C-70149E9EF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C0C0C0"/>
                </a:highlight>
              </a:rPr>
              <a:t>Ownership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38DFFAB-E2F6-E895-AA0D-DC2CA42FE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Can you vision the </a:t>
            </a:r>
            <a:r>
              <a:rPr lang="en-GB" b="1" dirty="0"/>
              <a:t>Meeting Houses </a:t>
            </a:r>
            <a:r>
              <a:rPr lang="en-GB" dirty="0"/>
              <a:t>in your Area Meeting</a:t>
            </a:r>
          </a:p>
          <a:p>
            <a:pPr marL="0" indent="0">
              <a:buNone/>
            </a:pPr>
            <a:r>
              <a:rPr lang="en-GB" dirty="0"/>
              <a:t>In 10 -20 years?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Hopes </a:t>
            </a:r>
          </a:p>
          <a:p>
            <a:r>
              <a:rPr lang="en-GB" dirty="0"/>
              <a:t>Fears</a:t>
            </a:r>
          </a:p>
          <a:p>
            <a:r>
              <a:rPr lang="en-GB" dirty="0"/>
              <a:t>Ideas</a:t>
            </a:r>
          </a:p>
          <a:p>
            <a:pPr lvl="1"/>
            <a:r>
              <a:rPr lang="en-GB" dirty="0"/>
              <a:t>Pathways to get there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5C28CD-3063-E327-ABF2-10BCEB2E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419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E4DDD8-9128-6543-1DA3-B1DF538FC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5950311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GB" sz="4800" b="1" dirty="0"/>
              <a:t>Worship</a:t>
            </a:r>
            <a:br>
              <a:rPr lang="en-GB" sz="4800" b="1" dirty="0"/>
            </a:br>
            <a:r>
              <a:rPr lang="en-GB" sz="4800" b="1" dirty="0"/>
              <a:t>Witness</a:t>
            </a:r>
            <a:br>
              <a:rPr lang="en-GB" sz="4800" b="1" dirty="0"/>
            </a:br>
            <a:r>
              <a:rPr lang="en-GB" sz="4800" b="1" dirty="0"/>
              <a:t>Work</a:t>
            </a:r>
            <a:br>
              <a:rPr lang="en-GB" sz="4800" b="1" dirty="0"/>
            </a:br>
            <a:r>
              <a:rPr lang="en-GB" sz="4800" b="1" dirty="0"/>
              <a:t>Witness</a:t>
            </a:r>
            <a:br>
              <a:rPr lang="en-GB" sz="4800" b="1" dirty="0"/>
            </a:br>
            <a:r>
              <a:rPr lang="en-GB" sz="4800" b="1" dirty="0"/>
              <a:t>Worship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90F7CB-4EA9-B048-CE65-B476400BA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E90CC-AC51-F809-69BC-5F0C21E6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46A611-158D-FB67-EEDA-E613CC448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9831" r="16612" b="8054"/>
          <a:stretch/>
        </p:blipFill>
        <p:spPr bwMode="auto">
          <a:xfrm>
            <a:off x="4038600" y="438345"/>
            <a:ext cx="7688344" cy="596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65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19F547-58A9-5DDD-6567-B2BB82547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GB" sz="7200" dirty="0"/>
              <a:t>Meeting Houses </a:t>
            </a:r>
            <a:r>
              <a:rPr lang="en-GB" sz="7200" b="1" dirty="0"/>
              <a:t>Matter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53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0271675-673E-D8A9-13D8-823E3D17AC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4" b="32418"/>
          <a:stretch/>
        </p:blipFill>
        <p:spPr bwMode="auto">
          <a:xfrm>
            <a:off x="931177" y="587228"/>
            <a:ext cx="10591529" cy="488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842BC-1548-C8CD-76AF-6DCD81CB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661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C1A2F-494C-01FC-12B1-2DC8FA11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8312601" cy="1161875"/>
          </a:xfrm>
        </p:spPr>
        <p:txBody>
          <a:bodyPr>
            <a:noAutofit/>
          </a:bodyPr>
          <a:lstStyle/>
          <a:p>
            <a:r>
              <a:rPr lang="en-GB" sz="4400" dirty="0"/>
              <a:t>Property Management Advisor</a:t>
            </a:r>
          </a:p>
        </p:txBody>
      </p:sp>
      <p:pic>
        <p:nvPicPr>
          <p:cNvPr id="6" name="Picture Placeholder 5" descr="A stone wall with a square window&#10;&#10;Description automatically generated with low confidence">
            <a:extLst>
              <a:ext uri="{FF2B5EF4-FFF2-40B4-BE49-F238E27FC236}">
                <a16:creationId xmlns:a16="http://schemas.microsoft.com/office/drawing/2014/main" id="{FBA4C041-9104-48F1-2209-C2E42E5F6F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r="8051"/>
          <a:stretch>
            <a:fillRect/>
          </a:stretch>
        </p:blipFill>
        <p:spPr>
          <a:xfrm>
            <a:off x="7533314" y="2004969"/>
            <a:ext cx="3822073" cy="385608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94715-9E5C-ED79-9BEB-7AB18B434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3082"/>
            <a:ext cx="6693526" cy="3645905"/>
          </a:xfrm>
        </p:spPr>
        <p:txBody>
          <a:bodyPr>
            <a:normAutofit/>
          </a:bodyPr>
          <a:lstStyle/>
          <a:p>
            <a:r>
              <a:rPr lang="en-GB" sz="2400" dirty="0"/>
              <a:t>New post within Quaker Life</a:t>
            </a:r>
          </a:p>
          <a:p>
            <a:r>
              <a:rPr lang="en-GB" sz="2400" dirty="0"/>
              <a:t>Broad remit</a:t>
            </a:r>
          </a:p>
          <a:p>
            <a:r>
              <a:rPr lang="en-GB" sz="2400" dirty="0"/>
              <a:t>Only current national role on property matters</a:t>
            </a:r>
          </a:p>
          <a:p>
            <a:r>
              <a:rPr lang="en-GB" sz="2400" dirty="0"/>
              <a:t>Split 3 ways: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000" dirty="0"/>
              <a:t>Friends Trusts Ltd  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000" dirty="0"/>
              <a:t>Support to Meetings on Quaker property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Central property projects (Swarthmore Hall etc.?)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3F46D-92F4-B968-7F47-8E4DC2AC8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34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150C15-D01F-79AC-AE6D-954A3413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1153486"/>
          </a:xfrm>
        </p:spPr>
        <p:txBody>
          <a:bodyPr>
            <a:noAutofit/>
          </a:bodyPr>
          <a:lstStyle/>
          <a:p>
            <a:r>
              <a:rPr lang="en-GB" sz="4400" dirty="0"/>
              <a:t>Friends Trusts Ltd</a:t>
            </a:r>
          </a:p>
        </p:txBody>
      </p:sp>
      <p:pic>
        <p:nvPicPr>
          <p:cNvPr id="9" name="Picture Placeholder 8" descr="A rock cliff with a cliff in the background&#10;&#10;Description automatically generated">
            <a:extLst>
              <a:ext uri="{FF2B5EF4-FFF2-40B4-BE49-F238E27FC236}">
                <a16:creationId xmlns:a16="http://schemas.microsoft.com/office/drawing/2014/main" id="{C728A151-C1D5-4542-48CA-748510F05A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7248088" y="987425"/>
            <a:ext cx="4107300" cy="487362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EDEF16-B943-1D87-95EE-BA27FE8BF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256212" cy="3811588"/>
          </a:xfrm>
        </p:spPr>
        <p:txBody>
          <a:bodyPr>
            <a:normAutofit/>
          </a:bodyPr>
          <a:lstStyle/>
          <a:p>
            <a:r>
              <a:rPr lang="en-GB" sz="2000" b="1" dirty="0"/>
              <a:t>Custodian Trustee </a:t>
            </a:r>
            <a:r>
              <a:rPr lang="en-GB" sz="2000" dirty="0"/>
              <a:t>or Holding Trustee for most Area Meetings in England and Wales</a:t>
            </a:r>
          </a:p>
          <a:p>
            <a:r>
              <a:rPr lang="en-GB" sz="2000" b="1" dirty="0"/>
              <a:t>Beneficial owners </a:t>
            </a:r>
            <a:r>
              <a:rPr lang="en-GB" sz="2000" dirty="0"/>
              <a:t>are the Area Meetings</a:t>
            </a:r>
          </a:p>
          <a:p>
            <a:r>
              <a:rPr lang="en-GB" sz="2000" dirty="0"/>
              <a:t>Legal responsibilities, central point of contact for all (most) Quaker property</a:t>
            </a:r>
          </a:p>
          <a:p>
            <a:endParaRPr lang="en-GB" sz="2000" dirty="0"/>
          </a:p>
          <a:p>
            <a:r>
              <a:rPr lang="en-GB" sz="2000" dirty="0"/>
              <a:t>Also holds and manages </a:t>
            </a:r>
            <a:r>
              <a:rPr lang="en-GB" sz="2000" b="1" dirty="0"/>
              <a:t>investments</a:t>
            </a:r>
            <a:r>
              <a:rPr lang="en-GB" sz="2000" dirty="0"/>
              <a:t> for Area Meetings and other Quaker bodies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E5235B-BBA1-AAD4-6A9C-7BBCB71B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4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C1A2F-494C-01FC-12B1-2DC8FA11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94862" cy="1161875"/>
          </a:xfrm>
        </p:spPr>
        <p:txBody>
          <a:bodyPr>
            <a:noAutofit/>
          </a:bodyPr>
          <a:lstStyle/>
          <a:p>
            <a:r>
              <a:rPr lang="en-GB" sz="4400" dirty="0"/>
              <a:t>Property Advice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BA4C041-9104-48F1-2209-C2E42E5F6F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r="3570"/>
          <a:stretch/>
        </p:blipFill>
        <p:spPr>
          <a:xfrm>
            <a:off x="7961152" y="987425"/>
            <a:ext cx="3394235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94715-9E5C-ED79-9BEB-7AB18B434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3082"/>
            <a:ext cx="6693526" cy="3645905"/>
          </a:xfrm>
        </p:spPr>
        <p:txBody>
          <a:bodyPr>
            <a:normAutofit/>
          </a:bodyPr>
          <a:lstStyle/>
          <a:p>
            <a:r>
              <a:rPr lang="en-GB" sz="2400" dirty="0"/>
              <a:t>Support to Meetings on Quaker property</a:t>
            </a:r>
          </a:p>
          <a:p>
            <a:r>
              <a:rPr lang="en-GB" sz="2400" dirty="0"/>
              <a:t>New post within Quaker Life </a:t>
            </a:r>
          </a:p>
          <a:p>
            <a:r>
              <a:rPr lang="en-GB" sz="2400" dirty="0"/>
              <a:t>	only </a:t>
            </a:r>
            <a:r>
              <a:rPr lang="en-GB" sz="2400" b="1" dirty="0"/>
              <a:t>1 day/week</a:t>
            </a:r>
            <a:r>
              <a:rPr lang="en-GB" sz="2400" dirty="0"/>
              <a:t>!</a:t>
            </a:r>
          </a:p>
          <a:p>
            <a:r>
              <a:rPr lang="en-GB" sz="2400" dirty="0"/>
              <a:t>Via Local Development workers</a:t>
            </a:r>
          </a:p>
          <a:p>
            <a:endParaRPr lang="en-GB" sz="2400" dirty="0"/>
          </a:p>
          <a:p>
            <a:r>
              <a:rPr lang="en-GB" sz="2400" dirty="0"/>
              <a:t>My previous experience…</a:t>
            </a:r>
          </a:p>
          <a:p>
            <a:endParaRPr lang="en-GB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924411-3CB9-0EA2-2414-C4448E46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24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DF2BA9-3FD6-1B23-C9EF-29F91C95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321152" cy="767593"/>
          </a:xfrm>
        </p:spPr>
        <p:txBody>
          <a:bodyPr/>
          <a:lstStyle/>
          <a:p>
            <a:r>
              <a:rPr lang="en-GB" sz="4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84CAA8-FA0F-0318-4F0D-547C5B90A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2792645" cy="3811588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Wardenship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Quaker Life</a:t>
            </a:r>
          </a:p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MoMH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e group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LDWs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5B945E8-4145-720B-A5B0-475316443A0D}"/>
              </a:ext>
            </a:extLst>
          </p:cNvPr>
          <p:cNvSpPr txBox="1">
            <a:spLocks/>
          </p:cNvSpPr>
          <p:nvPr/>
        </p:nvSpPr>
        <p:spPr>
          <a:xfrm>
            <a:off x="4772025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5DADB935-603A-5942-2825-6E13A23D0A54}"/>
              </a:ext>
            </a:extLst>
          </p:cNvPr>
          <p:cNvSpPr txBox="1">
            <a:spLocks/>
          </p:cNvSpPr>
          <p:nvPr/>
        </p:nvSpPr>
        <p:spPr>
          <a:xfrm>
            <a:off x="4772025" y="461394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A6FC87D2-6953-558E-C6C7-B16141CA9A49}"/>
              </a:ext>
            </a:extLst>
          </p:cNvPr>
          <p:cNvSpPr txBox="1">
            <a:spLocks/>
          </p:cNvSpPr>
          <p:nvPr/>
        </p:nvSpPr>
        <p:spPr>
          <a:xfrm>
            <a:off x="3632433" y="461394"/>
            <a:ext cx="3849658" cy="763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Maintain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05FE19C-B13F-A645-1BC3-FCFF27FC1A80}"/>
              </a:ext>
            </a:extLst>
          </p:cNvPr>
          <p:cNvSpPr txBox="1">
            <a:spLocks/>
          </p:cNvSpPr>
          <p:nvPr/>
        </p:nvSpPr>
        <p:spPr>
          <a:xfrm>
            <a:off x="3632433" y="2061594"/>
            <a:ext cx="3481431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Premises committees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Trustees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QQ reviews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access, eco …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D78BDE5-D95B-073A-297F-4E29F706EF9A}"/>
              </a:ext>
            </a:extLst>
          </p:cNvPr>
          <p:cNvSpPr txBox="1">
            <a:spLocks/>
          </p:cNvSpPr>
          <p:nvPr/>
        </p:nvSpPr>
        <p:spPr>
          <a:xfrm>
            <a:off x="7281644" y="478172"/>
            <a:ext cx="3321152" cy="7466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FD07D1C-88BB-6C48-01F2-4FB90A78942D}"/>
              </a:ext>
            </a:extLst>
          </p:cNvPr>
          <p:cNvSpPr txBox="1">
            <a:spLocks/>
          </p:cNvSpPr>
          <p:nvPr/>
        </p:nvSpPr>
        <p:spPr>
          <a:xfrm>
            <a:off x="7300205" y="2011260"/>
            <a:ext cx="3321152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Friends Trusts Ltd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Area Meeting Trustees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CIO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52FB75-56D9-0A9D-1CE1-67E77A439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833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2A3FD35-9BE3-C58A-9C97-A56E0A892A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6965" y="410201"/>
            <a:ext cx="3342640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-up of a poster&#10;&#10;Description automatically generated">
            <a:extLst>
              <a:ext uri="{FF2B5EF4-FFF2-40B4-BE49-F238E27FC236}">
                <a16:creationId xmlns:a16="http://schemas.microsoft.com/office/drawing/2014/main" id="{8DBFDAE4-19F4-A58F-CD14-3E85086904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18723" r="3379" b="28937"/>
          <a:stretch/>
        </p:blipFill>
        <p:spPr>
          <a:xfrm>
            <a:off x="3918456" y="322652"/>
            <a:ext cx="3660872" cy="4541336"/>
          </a:xfrm>
          <a:prstGeom prst="rect">
            <a:avLst/>
          </a:prstGeom>
        </p:spPr>
      </p:pic>
      <p:pic>
        <p:nvPicPr>
          <p:cNvPr id="12" name="Picture 11" descr="A close-up of a painting&#10;&#10;Description automatically generated">
            <a:extLst>
              <a:ext uri="{FF2B5EF4-FFF2-40B4-BE49-F238E27FC236}">
                <a16:creationId xmlns:a16="http://schemas.microsoft.com/office/drawing/2014/main" id="{B17DDDBB-8C0E-713E-681D-8E61694ECF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3" b="17875"/>
          <a:stretch/>
        </p:blipFill>
        <p:spPr>
          <a:xfrm>
            <a:off x="512482" y="410201"/>
            <a:ext cx="3261849" cy="4297906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D3C75F9-2C7B-96E9-98D7-2F35CC42D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420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F988A3E-F452-4492-303C-70149E9EF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C0C0C0"/>
                </a:highlight>
              </a:rPr>
              <a:t>Maintenance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38DFFAB-E2F6-E895-AA0D-DC2CA42FE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Thinking about the </a:t>
            </a:r>
            <a:r>
              <a:rPr lang="en-GB" b="1" dirty="0"/>
              <a:t>Meeting Houses </a:t>
            </a:r>
            <a:r>
              <a:rPr lang="en-GB" dirty="0"/>
              <a:t>in your Area Meeting…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Are they the best they can be?</a:t>
            </a:r>
          </a:p>
          <a:p>
            <a:r>
              <a:rPr lang="en-GB" dirty="0"/>
              <a:t>What might be holding them back?</a:t>
            </a:r>
          </a:p>
          <a:p>
            <a:pPr lvl="1"/>
            <a:r>
              <a:rPr lang="en-GB" sz="2000" dirty="0"/>
              <a:t>Money</a:t>
            </a:r>
          </a:p>
          <a:p>
            <a:pPr lvl="1"/>
            <a:r>
              <a:rPr lang="en-GB" sz="2000" dirty="0"/>
              <a:t>People – energy, interest</a:t>
            </a:r>
          </a:p>
          <a:p>
            <a:pPr lvl="1"/>
            <a:r>
              <a:rPr lang="en-GB" sz="2000" dirty="0"/>
              <a:t>The building itself, history</a:t>
            </a:r>
          </a:p>
          <a:p>
            <a:r>
              <a:rPr lang="en-GB" dirty="0"/>
              <a:t>Would you like to change that?</a:t>
            </a:r>
          </a:p>
          <a:p>
            <a:r>
              <a:rPr lang="en-GB" dirty="0"/>
              <a:t>If so, what might be needed?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1F03852-9D2E-080C-94A2-8B72B14E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Dash MHM Leeds 18/07/23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012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4D6583D5E9504D813A2A91DB8F77C0" ma:contentTypeVersion="14" ma:contentTypeDescription="Create a new document." ma:contentTypeScope="" ma:versionID="91a656dc4abcd3a6923b4ec66f666d81">
  <xsd:schema xmlns:xsd="http://www.w3.org/2001/XMLSchema" xmlns:xs="http://www.w3.org/2001/XMLSchema" xmlns:p="http://schemas.microsoft.com/office/2006/metadata/properties" xmlns:ns2="1cfd6e73-3953-4d4c-b000-28ffea6425be" xmlns:ns3="88a5838a-c5b7-477c-8e09-9029c561de7b" targetNamespace="http://schemas.microsoft.com/office/2006/metadata/properties" ma:root="true" ma:fieldsID="d73e379bdffc0913f0c7c044a9389899" ns2:_="" ns3:_="">
    <xsd:import namespace="1cfd6e73-3953-4d4c-b000-28ffea6425be"/>
    <xsd:import namespace="88a5838a-c5b7-477c-8e09-9029c561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fd6e73-3953-4d4c-b000-28ffea6425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c34fb01-fe5e-4f9e-976d-785db01853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a5838a-c5b7-477c-8e09-9029c561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3cecf06-2614-40df-b824-8905596f968a}" ma:internalName="TaxCatchAll" ma:showField="CatchAllData" ma:web="88a5838a-c5b7-477c-8e09-9029c561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a5838a-c5b7-477c-8e09-9029c561de7b" xsi:nil="true"/>
    <lcf76f155ced4ddcb4097134ff3c332f xmlns="1cfd6e73-3953-4d4c-b000-28ffea6425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F1DD273-58FC-4838-9291-BF76FFFD9F78}"/>
</file>

<file path=customXml/itemProps2.xml><?xml version="1.0" encoding="utf-8"?>
<ds:datastoreItem xmlns:ds="http://schemas.openxmlformats.org/officeDocument/2006/customXml" ds:itemID="{B9D10EBB-B32D-47BE-8518-E547D3E5BB2A}"/>
</file>

<file path=customXml/itemProps3.xml><?xml version="1.0" encoding="utf-8"?>
<ds:datastoreItem xmlns:ds="http://schemas.openxmlformats.org/officeDocument/2006/customXml" ds:itemID="{0400B1BA-575C-4F17-927A-8654E99B0D5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710</TotalTime>
  <Words>538</Words>
  <Application>Microsoft Office PowerPoint</Application>
  <PresentationFormat>Widescreen</PresentationFormat>
  <Paragraphs>105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Meeting House Matters</vt:lpstr>
      <vt:lpstr>Meeting Houses Matter</vt:lpstr>
      <vt:lpstr>PowerPoint Presentation</vt:lpstr>
      <vt:lpstr>Property Management Advisor</vt:lpstr>
      <vt:lpstr>Friends Trusts Ltd</vt:lpstr>
      <vt:lpstr>Property Advice</vt:lpstr>
      <vt:lpstr>Use</vt:lpstr>
      <vt:lpstr>PowerPoint Presentation</vt:lpstr>
      <vt:lpstr>Maintenance</vt:lpstr>
      <vt:lpstr>Ownership</vt:lpstr>
      <vt:lpstr>Worship Witness Work Witness Worship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Dash</dc:creator>
  <cp:lastModifiedBy>Oliver Waterhouse</cp:lastModifiedBy>
  <cp:revision>3</cp:revision>
  <dcterms:created xsi:type="dcterms:W3CDTF">2023-06-15T11:21:38Z</dcterms:created>
  <dcterms:modified xsi:type="dcterms:W3CDTF">2023-08-08T14:15:56Z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0x0101005A4D6583D5E9504D813A2A91DB8F77C0</vt:lpwstr>
  </property>
</Properties>
</file>